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67" r:id="rId2"/>
    <p:sldId id="268" r:id="rId3"/>
    <p:sldId id="269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67926"/>
              </p:ext>
            </p:extLst>
          </p:nvPr>
        </p:nvGraphicFramePr>
        <p:xfrm>
          <a:off x="522515" y="873831"/>
          <a:ext cx="7881256" cy="48873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Jasmin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Judith Gutiérrez Alvarado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14-17-VII-2020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Benjamín Noel Valladares González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Jefe de Unidad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16-VIII-15-XI-2020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Mónica Fuentes Flores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Mercantil de Saltillo.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10-11-VIII-2020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Susana Gabriela Treviño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15-VIII-15-X-2020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Blanca Guadalupe Escobar Palomo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Personal de Vigilancia e Intendencia de la Oficialía Mayor del Poder Judicial del Estado.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14-VIII-03-IX-2020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Cesar Alejandro Gil Rodríguez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21-VIII-2020-último día hábil de diciembre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Concepción Mendieta Santos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Javier García Mata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Visitador Judicial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Visitaduria Judicial General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25-VI-2020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Gloria Angélica Solís Castañeda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Agosto  </a:t>
            </a:r>
            <a:r>
              <a:rPr lang="es-MX" b="1" dirty="0" smtClean="0">
                <a:solidFill>
                  <a:schemeClr val="bg1"/>
                </a:solidFill>
              </a:rPr>
              <a:t>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26306"/>
              </p:ext>
            </p:extLst>
          </p:nvPr>
        </p:nvGraphicFramePr>
        <p:xfrm>
          <a:off x="522515" y="873831"/>
          <a:ext cx="7881256" cy="466161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Edgar Ariel Aguirre Contreras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Saltillo.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19-25-VIII-2020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Zoila Elena Covarrubias Galván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19-VIII-02-IX-2020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Eugenia Ávila Ochoa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Saltillo.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16-VIII-2020 – 15-II-2021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Esmeralda Nakasima  Villafuerte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19-20-VIII-2020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Jesús Enrique González Muñiz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Monclova.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 y 21-VIII-2020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Carlos Carranza Leija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Monclova.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26-27-VIII-2020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Ma. Cristina Guerra Jaime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Administradora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Justicia Civil de Monclova.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26-27-VIII-2020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Gustavo Alejandro Gallegos Gallegos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25-28-VIII-2020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Thania Marlene Romero Hernández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25-VIII-14-IX-2020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Agosto  </a:t>
            </a:r>
            <a:r>
              <a:rPr lang="es-MX" b="1" dirty="0" smtClean="0">
                <a:solidFill>
                  <a:schemeClr val="bg1"/>
                </a:solidFill>
              </a:rPr>
              <a:t>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37483"/>
              </p:ext>
            </p:extLst>
          </p:nvPr>
        </p:nvGraphicFramePr>
        <p:xfrm>
          <a:off x="522515" y="873831"/>
          <a:ext cx="7881256" cy="281311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de Piedras Negras.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Elizabeth Alejandra Suarez López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01-IX-31-XI-2020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Clarisa Abigail García Martínez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31-VIII-01-XII-2020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Leticia Rodríguez Fabela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03-18-IX-2020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Agosto  </a:t>
            </a:r>
            <a:r>
              <a:rPr lang="es-MX" b="1" dirty="0" smtClean="0">
                <a:solidFill>
                  <a:schemeClr val="bg1"/>
                </a:solidFill>
              </a:rPr>
              <a:t>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63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530</Words>
  <Application>Microsoft Office PowerPoint</Application>
  <PresentationFormat>Presentación en pantalla (4:3)</PresentationFormat>
  <Paragraphs>171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76</cp:revision>
  <dcterms:created xsi:type="dcterms:W3CDTF">2017-02-28T19:33:47Z</dcterms:created>
  <dcterms:modified xsi:type="dcterms:W3CDTF">2020-10-05T17:29:37Z</dcterms:modified>
</cp:coreProperties>
</file>